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25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33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1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15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88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9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9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58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21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5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93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582C0-232D-4E58-8DFF-700D3A23C1CD}" type="datetimeFigureOut">
              <a:rPr lang="en-GB" smtClean="0"/>
              <a:t>24/11/2017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96407-FE03-4304-835A-56D8C4BCE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39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16" y="543560"/>
            <a:ext cx="11229284" cy="631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34658">
            <a:off x="950016" y="2819400"/>
            <a:ext cx="10988040" cy="2443163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solidFill>
                  <a:schemeClr val="bg1"/>
                </a:solidFill>
                <a:latin typeface="Adamsky SF" pitchFamily="2" charset="0"/>
              </a:rPr>
              <a:t>OPERATION COWBOY</a:t>
            </a:r>
            <a:endParaRPr lang="en-GB" sz="8000" b="1" dirty="0">
              <a:solidFill>
                <a:schemeClr val="bg1"/>
              </a:solidFill>
              <a:latin typeface="Adamsky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9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31340" y="-1005840"/>
            <a:ext cx="10988040" cy="2443163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solidFill>
                  <a:schemeClr val="bg1"/>
                </a:solidFill>
              </a:rPr>
              <a:t>1. BACKGROUND</a:t>
            </a:r>
            <a:endParaRPr lang="en-GB" sz="8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6922" y="2141529"/>
            <a:ext cx="11341378" cy="1655762"/>
          </a:xfrm>
        </p:spPr>
        <p:txBody>
          <a:bodyPr>
            <a:noAutofit/>
          </a:bodyPr>
          <a:lstStyle/>
          <a:p>
            <a:pPr algn="l"/>
            <a:r>
              <a:rPr lang="en-GB" sz="4400" dirty="0" smtClean="0">
                <a:solidFill>
                  <a:schemeClr val="bg1"/>
                </a:solidFill>
              </a:rPr>
              <a:t>You are part of an elite team called “P Force” who are all anti- cyber / anti terrorist specialists</a:t>
            </a:r>
          </a:p>
          <a:p>
            <a:pPr algn="l"/>
            <a:r>
              <a:rPr lang="en-GB" sz="4400" dirty="0" smtClean="0">
                <a:solidFill>
                  <a:schemeClr val="bg1"/>
                </a:solidFill>
              </a:rPr>
              <a:t>You are </a:t>
            </a:r>
            <a:r>
              <a:rPr lang="en-GB" sz="4400" b="1" u="sng" dirty="0" smtClean="0">
                <a:solidFill>
                  <a:schemeClr val="bg1"/>
                </a:solidFill>
              </a:rPr>
              <a:t>so covert </a:t>
            </a:r>
            <a:r>
              <a:rPr lang="en-GB" sz="4400" dirty="0" smtClean="0">
                <a:solidFill>
                  <a:schemeClr val="bg1"/>
                </a:solidFill>
              </a:rPr>
              <a:t>that even the British Government and Mi5 / Mi6 are unaware of your existence</a:t>
            </a:r>
          </a:p>
          <a:p>
            <a:pPr algn="l"/>
            <a:r>
              <a:rPr lang="en-GB" sz="4400" dirty="0" smtClean="0">
                <a:solidFill>
                  <a:schemeClr val="bg1"/>
                </a:solidFill>
              </a:rPr>
              <a:t>You report to the Chief…he pays your wages and that is all you know!</a:t>
            </a:r>
            <a:endParaRPr lang="en-GB" sz="4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0" y="40323"/>
            <a:ext cx="3556000" cy="1999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016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23618" y="-819790"/>
            <a:ext cx="10988040" cy="2443163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solidFill>
                  <a:schemeClr val="bg1"/>
                </a:solidFill>
              </a:rPr>
              <a:t/>
            </a:r>
            <a:br>
              <a:rPr lang="en-GB" sz="8000" b="1" dirty="0" smtClean="0">
                <a:solidFill>
                  <a:schemeClr val="bg1"/>
                </a:solidFill>
              </a:rPr>
            </a:br>
            <a:r>
              <a:rPr lang="en-GB" sz="8000" b="1" dirty="0" smtClean="0">
                <a:solidFill>
                  <a:schemeClr val="bg1"/>
                </a:solidFill>
              </a:rPr>
              <a:t>2. TEAM MEMBERS</a:t>
            </a:r>
            <a:endParaRPr lang="en-GB" sz="8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0822" y="1746992"/>
            <a:ext cx="9144000" cy="1655762"/>
          </a:xfrm>
        </p:spPr>
        <p:txBody>
          <a:bodyPr>
            <a:noAutofit/>
          </a:bodyPr>
          <a:lstStyle/>
          <a:p>
            <a:pPr algn="l">
              <a:spcBef>
                <a:spcPts val="500"/>
              </a:spcBef>
            </a:pPr>
            <a:r>
              <a:rPr lang="en-GB" sz="4800" dirty="0" smtClean="0">
                <a:solidFill>
                  <a:schemeClr val="bg1"/>
                </a:solidFill>
              </a:rPr>
              <a:t>The Chief</a:t>
            </a:r>
          </a:p>
          <a:p>
            <a:pPr algn="l">
              <a:spcBef>
                <a:spcPts val="500"/>
              </a:spcBef>
            </a:pPr>
            <a:endParaRPr lang="en-GB" sz="4800" dirty="0" smtClean="0">
              <a:solidFill>
                <a:schemeClr val="bg1"/>
              </a:solidFill>
            </a:endParaRPr>
          </a:p>
          <a:p>
            <a:pPr algn="l">
              <a:spcBef>
                <a:spcPts val="500"/>
              </a:spcBef>
            </a:pPr>
            <a:r>
              <a:rPr lang="en-GB" sz="4800" b="1" dirty="0" smtClean="0">
                <a:solidFill>
                  <a:schemeClr val="bg1"/>
                </a:solidFill>
              </a:rPr>
              <a:t>You</a:t>
            </a:r>
            <a:r>
              <a:rPr lang="en-GB" sz="4800" dirty="0" smtClean="0">
                <a:solidFill>
                  <a:schemeClr val="bg1"/>
                </a:solidFill>
              </a:rPr>
              <a:t>- Cyber Security Specialist</a:t>
            </a:r>
          </a:p>
          <a:p>
            <a:pPr algn="l">
              <a:spcBef>
                <a:spcPts val="500"/>
              </a:spcBef>
            </a:pPr>
            <a:endParaRPr lang="en-GB" sz="4800" dirty="0" smtClean="0">
              <a:solidFill>
                <a:schemeClr val="bg1"/>
              </a:solidFill>
            </a:endParaRPr>
          </a:p>
          <a:p>
            <a:pPr algn="l">
              <a:spcBef>
                <a:spcPts val="500"/>
              </a:spcBef>
            </a:pPr>
            <a:r>
              <a:rPr lang="en-GB" sz="4800" dirty="0" smtClean="0">
                <a:solidFill>
                  <a:schemeClr val="bg1"/>
                </a:solidFill>
              </a:rPr>
              <a:t>Zane- Anti Terrorist Specialist</a:t>
            </a:r>
          </a:p>
          <a:p>
            <a:pPr algn="l">
              <a:spcBef>
                <a:spcPts val="500"/>
              </a:spcBef>
            </a:pPr>
            <a:endParaRPr lang="en-GB" sz="4800" dirty="0" smtClean="0">
              <a:solidFill>
                <a:schemeClr val="bg1"/>
              </a:solidFill>
            </a:endParaRPr>
          </a:p>
          <a:p>
            <a:pPr algn="l">
              <a:spcBef>
                <a:spcPts val="500"/>
              </a:spcBef>
            </a:pPr>
            <a:r>
              <a:rPr lang="en-GB" sz="4800" dirty="0" smtClean="0">
                <a:solidFill>
                  <a:schemeClr val="bg1"/>
                </a:solidFill>
              </a:rPr>
              <a:t>Suzie- Weapons Specialist</a:t>
            </a:r>
            <a:endParaRPr lang="en-GB" sz="4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0" y="40323"/>
            <a:ext cx="3556000" cy="1999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lways watching: Undercover feds surge in numbers, infiltrate protests – repo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72" t="12749" r="26811" b="64227"/>
          <a:stretch/>
        </p:blipFill>
        <p:spPr bwMode="auto">
          <a:xfrm>
            <a:off x="1040840" y="5867399"/>
            <a:ext cx="1282701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lways watching: Undercover feds surge in numbers, infiltrate protests – repo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89" t="16873" r="45363" b="66289"/>
          <a:stretch/>
        </p:blipFill>
        <p:spPr bwMode="auto">
          <a:xfrm>
            <a:off x="1181987" y="4544589"/>
            <a:ext cx="949605" cy="89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Always watching: Undercover feds surge in numbers, infiltrate protests – repo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65" t="722" r="55990" b="71443"/>
          <a:stretch/>
        </p:blipFill>
        <p:spPr bwMode="auto">
          <a:xfrm>
            <a:off x="1040840" y="3087898"/>
            <a:ext cx="12319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secret agent bla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30" t="1379"/>
          <a:stretch/>
        </p:blipFill>
        <p:spPr bwMode="auto">
          <a:xfrm>
            <a:off x="1059611" y="1623373"/>
            <a:ext cx="1272148" cy="109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73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74040" y="-1018540"/>
            <a:ext cx="10988040" cy="2443163"/>
          </a:xfrm>
        </p:spPr>
        <p:txBody>
          <a:bodyPr>
            <a:normAutofit/>
          </a:bodyPr>
          <a:lstStyle/>
          <a:p>
            <a:r>
              <a:rPr lang="en-GB" sz="8000" b="1" dirty="0">
                <a:solidFill>
                  <a:schemeClr val="bg1"/>
                </a:solidFill>
              </a:rPr>
              <a:t>3</a:t>
            </a:r>
            <a:r>
              <a:rPr lang="en-GB" sz="8000" b="1" dirty="0" smtClean="0">
                <a:solidFill>
                  <a:schemeClr val="bg1"/>
                </a:solidFill>
              </a:rPr>
              <a:t>. OPERATION BRIEFING</a:t>
            </a:r>
            <a:endParaRPr lang="en-GB" sz="8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422" y="1994218"/>
            <a:ext cx="10820678" cy="1655762"/>
          </a:xfrm>
        </p:spPr>
        <p:txBody>
          <a:bodyPr>
            <a:noAutofit/>
          </a:bodyPr>
          <a:lstStyle/>
          <a:p>
            <a:pPr algn="l"/>
            <a:r>
              <a:rPr lang="en-GB" sz="4400" dirty="0">
                <a:solidFill>
                  <a:schemeClr val="bg1"/>
                </a:solidFill>
              </a:rPr>
              <a:t>What can you find out about Area 51 in the USA</a:t>
            </a:r>
            <a:r>
              <a:rPr lang="en-GB" sz="4400" dirty="0" smtClean="0">
                <a:solidFill>
                  <a:schemeClr val="bg1"/>
                </a:solidFill>
              </a:rPr>
              <a:t>? e.g</a:t>
            </a:r>
            <a:r>
              <a:rPr lang="en-GB" sz="4400" dirty="0">
                <a:solidFill>
                  <a:schemeClr val="bg1"/>
                </a:solidFill>
              </a:rPr>
              <a:t>. Google Maps, information on the internet, images </a:t>
            </a:r>
            <a:r>
              <a:rPr lang="en-GB" sz="4400" dirty="0" smtClean="0">
                <a:solidFill>
                  <a:schemeClr val="bg1"/>
                </a:solidFill>
              </a:rPr>
              <a:t>of </a:t>
            </a:r>
            <a:r>
              <a:rPr lang="en-GB" sz="4400" dirty="0">
                <a:solidFill>
                  <a:schemeClr val="bg1"/>
                </a:solidFill>
              </a:rPr>
              <a:t>"Extra </a:t>
            </a:r>
            <a:r>
              <a:rPr lang="en-GB" sz="4400" dirty="0" smtClean="0">
                <a:solidFill>
                  <a:schemeClr val="bg1"/>
                </a:solidFill>
              </a:rPr>
              <a:t>Terrestrial" </a:t>
            </a:r>
            <a:r>
              <a:rPr lang="en-GB" sz="4400" dirty="0">
                <a:solidFill>
                  <a:schemeClr val="bg1"/>
                </a:solidFill>
              </a:rPr>
              <a:t>activity This </a:t>
            </a:r>
            <a:r>
              <a:rPr lang="en-GB" sz="4400" dirty="0" smtClean="0">
                <a:solidFill>
                  <a:schemeClr val="bg1"/>
                </a:solidFill>
              </a:rPr>
              <a:t>is operation is codenamed: </a:t>
            </a:r>
          </a:p>
          <a:p>
            <a:pPr algn="l"/>
            <a:r>
              <a:rPr lang="en-GB" sz="4400" b="1" dirty="0" smtClean="0">
                <a:solidFill>
                  <a:schemeClr val="bg1"/>
                </a:solidFill>
              </a:rPr>
              <a:t>OPERATION COWBOY. </a:t>
            </a:r>
            <a:r>
              <a:rPr lang="en-GB" sz="4400" dirty="0" smtClean="0">
                <a:solidFill>
                  <a:schemeClr val="bg1"/>
                </a:solidFill>
              </a:rPr>
              <a:t>Go!</a:t>
            </a:r>
            <a:endParaRPr lang="en-GB" sz="4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00" y="40323"/>
            <a:ext cx="2235199" cy="125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Always watching: Undercover feds surge in numbers, infiltrate protests – repo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89" t="16873" r="45363" b="66289"/>
          <a:stretch/>
        </p:blipFill>
        <p:spPr bwMode="auto">
          <a:xfrm>
            <a:off x="10267087" y="5262072"/>
            <a:ext cx="949605" cy="89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75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44543" y="-552812"/>
            <a:ext cx="10988040" cy="24431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4</a:t>
            </a:r>
            <a:r>
              <a:rPr lang="en-GB" b="1" dirty="0" smtClean="0">
                <a:solidFill>
                  <a:schemeClr val="bg1"/>
                </a:solidFill>
              </a:rPr>
              <a:t>. TASK 1- WHAT SATELLITE 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IMAGES ARE THERE?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00" y="40323"/>
            <a:ext cx="2235199" cy="125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4684" y="2011537"/>
            <a:ext cx="10663084" cy="406479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dirty="0" smtClean="0"/>
              <a:t>Add screenshot of route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99468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819" y="-552812"/>
            <a:ext cx="8095717" cy="24431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chemeClr val="bg1"/>
                </a:solidFill>
              </a:rPr>
              <a:t>5</a:t>
            </a:r>
            <a:r>
              <a:rPr lang="en-GB" sz="4800" b="1" dirty="0" smtClean="0">
                <a:solidFill>
                  <a:schemeClr val="bg1"/>
                </a:solidFill>
              </a:rPr>
              <a:t>. TASK </a:t>
            </a:r>
            <a:r>
              <a:rPr lang="en-GB" sz="4800" b="1" dirty="0">
                <a:solidFill>
                  <a:schemeClr val="bg1"/>
                </a:solidFill>
              </a:rPr>
              <a:t>2</a:t>
            </a:r>
            <a:r>
              <a:rPr lang="en-GB" sz="4800" b="1" dirty="0" smtClean="0">
                <a:solidFill>
                  <a:schemeClr val="bg1"/>
                </a:solidFill>
              </a:rPr>
              <a:t>- WHAT IS AREA 51? WHY IS IT SO SECRET?</a:t>
            </a:r>
            <a:endParaRPr lang="en-GB" sz="48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00" y="40323"/>
            <a:ext cx="2235199" cy="125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4684" y="2011537"/>
            <a:ext cx="10663084" cy="406479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dirty="0" smtClean="0"/>
              <a:t>Now summarise what you found out on the internet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87180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819" y="-552812"/>
            <a:ext cx="9232981" cy="2443163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chemeClr val="bg1"/>
                </a:solidFill>
              </a:rPr>
              <a:t>6</a:t>
            </a:r>
            <a:r>
              <a:rPr lang="en-GB" sz="4800" b="1" dirty="0" smtClean="0">
                <a:solidFill>
                  <a:schemeClr val="bg1"/>
                </a:solidFill>
              </a:rPr>
              <a:t>. TASK 3- FIND IMAGES OF </a:t>
            </a:r>
            <a:r>
              <a:rPr lang="en-GB" sz="4800" b="1" dirty="0" smtClean="0">
                <a:solidFill>
                  <a:schemeClr val="bg1"/>
                </a:solidFill>
              </a:rPr>
              <a:t>EXTRA </a:t>
            </a:r>
            <a:r>
              <a:rPr lang="en-GB" sz="4800" b="1" dirty="0" smtClean="0">
                <a:solidFill>
                  <a:schemeClr val="bg1"/>
                </a:solidFill>
              </a:rPr>
              <a:t>TERRESTRIAL</a:t>
            </a:r>
            <a:r>
              <a:rPr lang="en-GB" sz="4800" b="1" dirty="0" smtClean="0">
                <a:solidFill>
                  <a:schemeClr val="bg1"/>
                </a:solidFill>
              </a:rPr>
              <a:t> ACTIVITY </a:t>
            </a:r>
            <a:r>
              <a:rPr lang="en-GB" sz="4800" b="1" dirty="0" smtClean="0">
                <a:solidFill>
                  <a:schemeClr val="bg1"/>
                </a:solidFill>
              </a:rPr>
              <a:t>AT AREA  51?</a:t>
            </a:r>
            <a:endParaRPr lang="en-GB" sz="48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00" y="40323"/>
            <a:ext cx="2235199" cy="125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4684" y="2011537"/>
            <a:ext cx="10663084" cy="4064797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 smtClean="0"/>
              <a:t>Screenshot here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8617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980" y="0"/>
            <a:ext cx="10988040" cy="2443163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solidFill>
                  <a:schemeClr val="bg1"/>
                </a:solidFill>
              </a:rPr>
              <a:t>YOU HAVE COMPLETED ANOTHER MISSION</a:t>
            </a:r>
            <a:endParaRPr lang="en-GB" sz="80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under cover ag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55" y="2387451"/>
            <a:ext cx="7950200" cy="447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436" y="3717000"/>
            <a:ext cx="34359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Great investigation on this very secure US Military site. This will be useful for future investigations.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Good work,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The Chief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Picture 4" descr="Image result for secret agent bla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30" t="1379"/>
          <a:stretch/>
        </p:blipFill>
        <p:spPr bwMode="auto">
          <a:xfrm>
            <a:off x="342796" y="2548853"/>
            <a:ext cx="1272148" cy="109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896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194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Adamsky SF</vt:lpstr>
      <vt:lpstr>Arial</vt:lpstr>
      <vt:lpstr>Calibri</vt:lpstr>
      <vt:lpstr>Calibri Light</vt:lpstr>
      <vt:lpstr>Office Theme</vt:lpstr>
      <vt:lpstr>OPERATION COWBOY</vt:lpstr>
      <vt:lpstr>1. BACKGROUND</vt:lpstr>
      <vt:lpstr> 2. TEAM MEMBERS</vt:lpstr>
      <vt:lpstr>3. OPERATION BRIEFING</vt:lpstr>
      <vt:lpstr>4. TASK 1- WHAT SATELLITE  IMAGES ARE THERE?</vt:lpstr>
      <vt:lpstr>5. TASK 2- WHAT IS AREA 51? WHY IS IT SO SECRET?</vt:lpstr>
      <vt:lpstr>6. TASK 3- FIND IMAGES OF EXTRA TERRESTRIAL ACTIVITY AT AREA  51?</vt:lpstr>
      <vt:lpstr>YOU HAVE COMPLETED ANOTHER MISSION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BLACK SABRE</dc:title>
  <dc:creator>S Carter</dc:creator>
  <cp:lastModifiedBy>S Carter</cp:lastModifiedBy>
  <cp:revision>27</cp:revision>
  <dcterms:created xsi:type="dcterms:W3CDTF">2017-11-14T19:56:36Z</dcterms:created>
  <dcterms:modified xsi:type="dcterms:W3CDTF">2017-11-24T12:51:05Z</dcterms:modified>
</cp:coreProperties>
</file>